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photoAlbum/>
  <p:custDataLst>
    <p:tags r:id="rId9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heme" Target="theme/theme1.xml" /><Relationship Id="rId13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tags" Target="tags/tag1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335C3-494D-4B6D-9C58-BE39CDBE9519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3F75-C19A-40A5-980E-EAD1EAFA922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8510242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335C3-494D-4B6D-9C58-BE39CDBE9519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3F75-C19A-40A5-980E-EAD1EAFA922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10817593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335C3-494D-4B6D-9C58-BE39CDBE9519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3F75-C19A-40A5-980E-EAD1EAFA922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7372002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335C3-494D-4B6D-9C58-BE39CDBE9519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3F75-C19A-40A5-980E-EAD1EAFA922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13249729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335C3-494D-4B6D-9C58-BE39CDBE9519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3F75-C19A-40A5-980E-EAD1EAFA922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4709297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335C3-494D-4B6D-9C58-BE39CDBE9519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3F75-C19A-40A5-980E-EAD1EAFA922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2535976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335C3-494D-4B6D-9C58-BE39CDBE9519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3F75-C19A-40A5-980E-EAD1EAFA922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44589662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335C3-494D-4B6D-9C58-BE39CDBE9519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3F75-C19A-40A5-980E-EAD1EAFA922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60988652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335C3-494D-4B6D-9C58-BE39CDBE9519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3F75-C19A-40A5-980E-EAD1EAFA922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4703708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335C3-494D-4B6D-9C58-BE39CDBE9519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3F75-C19A-40A5-980E-EAD1EAFA922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61562673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335C3-494D-4B6D-9C58-BE39CDBE9519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3F75-C19A-40A5-980E-EAD1EAFA922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74208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335C3-494D-4B6D-9C58-BE39CDBE9519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93F75-C19A-40A5-980E-EAD1EAFA922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420325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56178" y="2679757"/>
            <a:ext cx="10235822" cy="36009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النظم الالية</a:t>
            </a:r>
          </a:p>
          <a:p>
            <a:r>
              <a:rPr lang="ar-EG" sz="4400" smtClean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سكشن </a:t>
            </a:r>
            <a:r>
              <a:rPr lang="ar-EG" sz="4400" smtClean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6 ج 2</a:t>
            </a:r>
            <a:endParaRPr lang="ar-EG" sz="4400" smtClean="0">
              <a:ln w="0"/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الاولي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</a:t>
            </a:r>
            <a:r>
              <a:rPr lang="ar-EG" sz="4800" smtClean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طه</a:t>
            </a:r>
          </a:p>
          <a:p>
            <a:pPr algn="ctr"/>
            <a:r>
              <a:rPr lang="ar-EG" sz="4800" smtClean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إعداد : أ.وسام سعيد</a:t>
            </a:r>
            <a:endParaRPr lang="ar-EG" sz="480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9466820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0725145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358805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7915612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1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670167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1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409413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1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569448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5</Paragraphs>
  <Slides>7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8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2020-03-22T00:28:49Z</dcterms:created>
  <dcterms:modified xsi:type="dcterms:W3CDTF">2020-03-22T23:49:01Z</dcterms:modified>
</cp:coreProperties>
</file>